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5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43043F55-ACBB-4E08-A5F3-D7EE85B3F0B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F4565D7-4588-47D1-A9A0-5E814B3FC2B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3F55-ACBB-4E08-A5F3-D7EE85B3F0B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65D7-4588-47D1-A9A0-5E814B3FC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3F55-ACBB-4E08-A5F3-D7EE85B3F0B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65D7-4588-47D1-A9A0-5E814B3FC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3F55-ACBB-4E08-A5F3-D7EE85B3F0B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65D7-4588-47D1-A9A0-5E814B3FC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43043F55-ACBB-4E08-A5F3-D7EE85B3F0B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F4565D7-4588-47D1-A9A0-5E814B3FC2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3F55-ACBB-4E08-A5F3-D7EE85B3F0B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3F4565D7-4588-47D1-A9A0-5E814B3FC2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3F55-ACBB-4E08-A5F3-D7EE85B3F0B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3F4565D7-4588-47D1-A9A0-5E814B3FC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3F55-ACBB-4E08-A5F3-D7EE85B3F0B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65D7-4588-47D1-A9A0-5E814B3FC2B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3F55-ACBB-4E08-A5F3-D7EE85B3F0B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65D7-4588-47D1-A9A0-5E814B3FC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43043F55-ACBB-4E08-A5F3-D7EE85B3F0B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F4565D7-4588-47D1-A9A0-5E814B3FC2B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43043F55-ACBB-4E08-A5F3-D7EE85B3F0B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F4565D7-4588-47D1-A9A0-5E814B3FC2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3043F55-ACBB-4E08-A5F3-D7EE85B3F0B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F4565D7-4588-47D1-A9A0-5E814B3FC2B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undless.com/definition/intelligence/" TargetMode="External"/><Relationship Id="rId2" Type="http://schemas.openxmlformats.org/officeDocument/2006/relationships/hyperlink" Target="https://www.boundless.com/definition/iq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Reporting the test result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To Parents</a:t>
            </a:r>
          </a:p>
        </p:txBody>
      </p:sp>
    </p:spTree>
  </p:cSld>
  <p:clrMapOvr>
    <a:masterClrMapping/>
  </p:clrMapOvr>
  <p:transition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you see 5.3 it means the position of student of 5</a:t>
            </a:r>
            <a:r>
              <a:rPr lang="en-US" baseline="30000" dirty="0"/>
              <a:t>th</a:t>
            </a:r>
            <a:r>
              <a:rPr lang="en-US" dirty="0"/>
              <a:t> grade after the third month of school.</a:t>
            </a:r>
          </a:p>
          <a:p>
            <a:r>
              <a:rPr lang="en-US" dirty="0"/>
              <a:t>If your 5</a:t>
            </a:r>
            <a:r>
              <a:rPr lang="en-US" baseline="30000" dirty="0"/>
              <a:t>th</a:t>
            </a:r>
            <a:r>
              <a:rPr lang="en-US" dirty="0"/>
              <a:t> grade child score an average score compared to this sample group at the same time of year, then she is said to be functioning at the “5.3’’</a:t>
            </a:r>
          </a:p>
          <a:p>
            <a:r>
              <a:rPr lang="en-US" dirty="0"/>
              <a:t>But if , your Child score much higher than average, her GE score will be reported higher</a:t>
            </a:r>
          </a:p>
          <a:p>
            <a:endParaRPr lang="en-US" dirty="0"/>
          </a:p>
        </p:txBody>
      </p:sp>
    </p:spTree>
  </p:cSld>
  <p:clrMapOvr>
    <a:masterClrMapping/>
  </p:clrMapOvr>
  <p:transition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she received “6.2”, it means that she scored about the same as the 6</a:t>
            </a:r>
            <a:r>
              <a:rPr lang="en-US" baseline="30000" dirty="0"/>
              <a:t>th</a:t>
            </a:r>
            <a:r>
              <a:rPr lang="en-US" dirty="0"/>
              <a:t> grade student scored in second month of their grade.</a:t>
            </a:r>
          </a:p>
          <a:p>
            <a:r>
              <a:rPr lang="en-US" dirty="0"/>
              <a:t> It doesn't mean that she was tested on 6</a:t>
            </a:r>
            <a:r>
              <a:rPr lang="en-US" baseline="30000" dirty="0"/>
              <a:t>th</a:t>
            </a:r>
            <a:r>
              <a:rPr lang="en-US" dirty="0"/>
              <a:t> grade material, but was tested on 5</a:t>
            </a:r>
            <a:r>
              <a:rPr lang="en-US" baseline="30000" dirty="0"/>
              <a:t>th</a:t>
            </a:r>
            <a:r>
              <a:rPr lang="en-US" dirty="0"/>
              <a:t> grade material and did better the average of 5</a:t>
            </a:r>
            <a:r>
              <a:rPr lang="en-US" baseline="30000" dirty="0"/>
              <a:t>th</a:t>
            </a:r>
            <a:r>
              <a:rPr lang="en-US" dirty="0"/>
              <a:t> grader in the sample group</a:t>
            </a:r>
          </a:p>
        </p:txBody>
      </p:sp>
    </p:spTree>
  </p:cSld>
  <p:clrMapOvr>
    <a:masterClrMapping/>
  </p:clrMapOvr>
  <p:transition>
    <p:strips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IQ’s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IQ</a:t>
            </a:r>
            <a:r>
              <a:rPr lang="en-US" dirty="0"/>
              <a:t> tests calculate a person's </a:t>
            </a:r>
            <a:r>
              <a:rPr lang="en-US" dirty="0">
                <a:hlinkClick r:id="rId3"/>
              </a:rPr>
              <a:t>intelligence</a:t>
            </a:r>
            <a:r>
              <a:rPr lang="en-US" dirty="0"/>
              <a:t> quotient score, which is based on a relative scale, measured against an age-based average score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" name="Picture 3" descr="ISIQCurve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0" y="4114800"/>
            <a:ext cx="5353050" cy="2324100"/>
          </a:xfrm>
          <a:prstGeom prst="rect">
            <a:avLst/>
          </a:prstGeom>
        </p:spPr>
      </p:pic>
    </p:spTree>
  </p:cSld>
  <p:clrMapOvr>
    <a:masterClrMapping/>
  </p:clrMapOvr>
  <p:transition>
    <p:circl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        CA      100</a:t>
            </a:r>
          </a:p>
          <a:p>
            <a:r>
              <a:rPr lang="en-US" dirty="0"/>
              <a:t>MA               Mental Age</a:t>
            </a:r>
          </a:p>
          <a:p>
            <a:r>
              <a:rPr lang="en-US" dirty="0"/>
              <a:t>CA             Chronological Age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1600200" y="2743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1600200" y="2209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ivision 5"/>
          <p:cNvSpPr/>
          <p:nvPr/>
        </p:nvSpPr>
        <p:spPr>
          <a:xfrm>
            <a:off x="1600200" y="1676400"/>
            <a:ext cx="685800" cy="533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2895600" y="1752600"/>
            <a:ext cx="609600" cy="4572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heel spokes="2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                                                                                                  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Any Question???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Of all the bridges between the School and community the Report to Parents is the oldest and most widely used.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It is the commonest  mean of communication between the school and the home.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>
    <p:split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Reporting to Parents can be one of the most useful instruments for the personalizing of education and the guidance of pupils.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Reports influence the pupil’s idea of himself- they often determine whether he regards himself as a failure or as a success.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Reports also influence the parents’ attitude toward the child and the school.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Accurate and diagnostic reports invite parents to participate in the education of their Children.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Reports  suggest to teachers and administrators the need of change in the curriculum.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Reports  shows the progress of the class and individual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It gives the teacher new insights into</a:t>
            </a:r>
          </a:p>
          <a:p>
            <a:pPr>
              <a:buNone/>
            </a:pPr>
            <a:r>
              <a:rPr lang="en-US" dirty="0"/>
              <a:t>   his method of teaching and lead to improved instruction.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effective report will give parents confidence in the teacher’s ability and will assure them that their children are being treated as individuals.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plit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type of norms to use reporting to Parents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Percentile ranks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Grade Equivalents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IQ’s and mental Ages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>
    <p:split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Percentile ranks relate the individual’s result to those of all students who took the same test.</a:t>
            </a:r>
          </a:p>
          <a:p>
            <a:r>
              <a:rPr lang="en-US" dirty="0"/>
              <a:t>A percentile  rank of 50 means the student performed better then 50% of the children her who took the same test.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Percentile Ranks</a:t>
            </a:r>
          </a:p>
        </p:txBody>
      </p:sp>
    </p:spTree>
  </p:cSld>
  <p:clrMapOvr>
    <a:masterClrMapping/>
  </p:clrMapOvr>
  <p:transition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Cl+0.5fi/N*100</a:t>
            </a:r>
          </a:p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the count of all scores less then the score of interest</a:t>
            </a:r>
          </a:p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the frequency of the score of interest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is the no of examinees</a:t>
            </a:r>
          </a:p>
          <a:p>
            <a:endParaRPr lang="en-US" dirty="0"/>
          </a:p>
        </p:txBody>
      </p:sp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Grade  Equivalents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9600" dirty="0"/>
          </a:p>
          <a:p>
            <a:pPr algn="ctr">
              <a:buNone/>
            </a:pPr>
            <a:r>
              <a:rPr lang="en-US" sz="9600" dirty="0"/>
              <a:t>5.3</a:t>
            </a:r>
          </a:p>
          <a:p>
            <a:pPr algn="ctr">
              <a:buNone/>
            </a:pPr>
            <a:r>
              <a:rPr lang="en-US" sz="9600" dirty="0"/>
              <a:t>??</a:t>
            </a:r>
          </a:p>
        </p:txBody>
      </p:sp>
    </p:spTree>
  </p:cSld>
  <p:clrMapOvr>
    <a:masterClrMapping/>
  </p:clrMapOvr>
  <p:transition>
    <p:circl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283</TotalTime>
  <Words>450</Words>
  <Application>Microsoft Office PowerPoint</Application>
  <PresentationFormat>On-screen Show (4:3)</PresentationFormat>
  <Paragraphs>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Rockwell</vt:lpstr>
      <vt:lpstr>Wingdings</vt:lpstr>
      <vt:lpstr>Wingdings 2</vt:lpstr>
      <vt:lpstr>Foundry</vt:lpstr>
      <vt:lpstr>Reporting the test result</vt:lpstr>
      <vt:lpstr>Introduction</vt:lpstr>
      <vt:lpstr>Importance</vt:lpstr>
      <vt:lpstr>PowerPoint Presentation</vt:lpstr>
      <vt:lpstr>PowerPoint Presentation</vt:lpstr>
      <vt:lpstr>The type of norms to use reporting to Parents</vt:lpstr>
      <vt:lpstr>Percentile Ranks</vt:lpstr>
      <vt:lpstr>Formula</vt:lpstr>
      <vt:lpstr>Grade  Equivalents</vt:lpstr>
      <vt:lpstr>PowerPoint Presentation</vt:lpstr>
      <vt:lpstr>PowerPoint Presentation</vt:lpstr>
      <vt:lpstr>IQ’s</vt:lpstr>
      <vt:lpstr>Formula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the test result</dc:title>
  <dc:creator>Diye</dc:creator>
  <cp:lastModifiedBy>Umair</cp:lastModifiedBy>
  <cp:revision>32</cp:revision>
  <dcterms:created xsi:type="dcterms:W3CDTF">2015-01-28T13:31:08Z</dcterms:created>
  <dcterms:modified xsi:type="dcterms:W3CDTF">2020-04-04T05:27:09Z</dcterms:modified>
</cp:coreProperties>
</file>